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2"/>
  </p:normalViewPr>
  <p:slideViewPr>
    <p:cSldViewPr snapToGrid="0" showGuides="1">
      <p:cViewPr varScale="1">
        <p:scale>
          <a:sx n="102" d="100"/>
          <a:sy n="102" d="100"/>
        </p:scale>
        <p:origin x="192" y="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B5F69-AB33-824D-A58E-9B2BADEE04D3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26B55-1F3F-864F-BED2-3499059C2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86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AE86B-1375-8F6E-7AF7-611F749A2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899640-0FEC-044C-F171-2E286CB12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D9ACA-B455-F6D4-B3F2-A5AC300B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4918-12EF-FF48-99ED-3C5470D414EA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8CDB5B-E34F-D375-798F-815E32E58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92CB3D-5947-4F80-AB5B-FC7854088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14B6-0CB1-CC4E-901F-28C66F307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0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B036A-5679-31E5-3036-F2AE7937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C71731-BC34-5244-2024-A4940B904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40478-8618-2654-2FB2-D06F93EE1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4918-12EF-FF48-99ED-3C5470D414EA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D0CE68-939A-99E1-630F-15D050E1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F694EE-78D7-FD76-02B6-DC68423C0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14B6-0CB1-CC4E-901F-28C66F307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D3334D-22B0-516E-44F5-67BED36DB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92FA64-F910-968F-D5AD-A7B87926A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BD8175-C952-DFD7-5DD5-09EBEA66B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4918-12EF-FF48-99ED-3C5470D414EA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67975-2775-EBEB-8E52-99979A428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2D7BF8-8A6E-17F0-383E-884ADD43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14B6-0CB1-CC4E-901F-28C66F307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38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4E53C-2529-60A5-98D0-D37A8CEB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AD83B7-FE61-8936-962E-7A02865EE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8F0D7-E472-8F22-3C8D-6F0DD504A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4918-12EF-FF48-99ED-3C5470D414EA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A60286-2D08-7918-1E56-746C8E545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E5AC5-8FD3-B56B-F186-4B3B15E40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14B6-0CB1-CC4E-901F-28C66F307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2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B1D1C-A833-537D-A09C-764483FDD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BD2770-AE7D-A152-577C-EFFB83A2F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FDF90-0055-322A-1268-AD47A0B2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4918-12EF-FF48-99ED-3C5470D414EA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7C8A14-732D-3B1F-A9D1-AD9CDBCD8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57283B-5D6B-FFB7-936D-BB4ED526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14B6-0CB1-CC4E-901F-28C66F307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5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51FB6-3E0A-3863-1225-88956AA4B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D46939-F457-9C99-6803-0A63613AC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954274-0711-FC2E-D39B-1ACE24421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1218EF-5D47-713C-A3B7-DF42D2630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4918-12EF-FF48-99ED-3C5470D414EA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6EBF92-5A27-53A7-B39A-AF84586E6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AC82DE-B53A-23A3-BF5B-E33E874C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14B6-0CB1-CC4E-901F-28C66F307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56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B3792-971A-3C61-3962-7F259FA8F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768ECE-8172-D112-6075-144E40915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61687-B0CF-4ECE-0999-F02531BD1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B682E7-CE89-3652-68F4-493FC3208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D48CC4-C429-418A-62CF-0DC7C593C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5A6167-9413-88DB-69A8-A39D5FBB7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4918-12EF-FF48-99ED-3C5470D414EA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10C0A5-5642-E96D-B3E9-710F67FE4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D65BF2-CCD6-582B-30D0-F1D7BDEE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14B6-0CB1-CC4E-901F-28C66F307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27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DED9F-4128-CAF1-7ED6-E5847C8AA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DD5099-C525-63A8-A4A5-A06BC1147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4918-12EF-FF48-99ED-3C5470D414EA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785A2D-76D4-D949-AD69-1C33D620D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E82790-CF69-F4DD-44F8-E65594AE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14B6-0CB1-CC4E-901F-28C66F307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3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06C225-7BCB-044C-ECB0-0E74B26C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4918-12EF-FF48-99ED-3C5470D414EA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5F4118-7DBD-EAFB-FEA4-2A933829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4A88A2-BFA9-E031-DA2A-A0B940FC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14B6-0CB1-CC4E-901F-28C66F307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00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26086-EDC6-B7B4-99D5-4926781D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35D0E6-74AB-C248-A5E7-9CDEBD40F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6A3937-5DA2-FEF6-78D2-FE04307DA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AA694B-1F78-0259-CB21-B9EB4E54B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4918-12EF-FF48-99ED-3C5470D414EA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D28EF7-18DC-A14C-86FF-624C3EED7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90D63E-2B7E-6498-F955-2A826FC09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14B6-0CB1-CC4E-901F-28C66F307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89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BE4F2-BD62-BC1B-05C7-A3F5134CB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06AB7C-08EA-4901-505D-26A8F1A69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00C6FF-8CE1-3C12-97C1-C509388F0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64DA56-A5FF-3AEB-2EE4-D58CF830E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4918-12EF-FF48-99ED-3C5470D414EA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AA6721-66E0-99CD-2892-18B95D582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D3E735-9335-8324-0DAC-5EE3268F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14B6-0CB1-CC4E-901F-28C66F307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81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89B11-A8C7-4B96-C6EC-8AD2D7A9D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E1947D-2CD0-B75B-41DC-1268145B0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877201-2054-947C-3D1E-7FA254593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D4918-12EF-FF48-99ED-3C5470D414EA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5DCFDA-56C4-14D2-0046-386B4E547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EEB145-5456-4497-6105-411DE3215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214B6-0CB1-CC4E-901F-28C66F307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82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E1FC2-A651-5E96-B510-82508D3CB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356" y="2720898"/>
            <a:ext cx="9144000" cy="1176646"/>
          </a:xfrm>
        </p:spPr>
        <p:txBody>
          <a:bodyPr>
            <a:normAutofit/>
          </a:bodyPr>
          <a:lstStyle/>
          <a:p>
            <a:pPr algn="l"/>
            <a:r>
              <a:rPr lang="ru-RU" sz="4800" dirty="0">
                <a:solidFill>
                  <a:schemeClr val="bg1"/>
                </a:solidFill>
              </a:rPr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3102C5-5B8F-2DCA-E7EB-BE2C86E1A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356" y="4114801"/>
            <a:ext cx="9144000" cy="657922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46508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3102C5-5B8F-2DCA-E7EB-BE2C86E1A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561" y="1717288"/>
            <a:ext cx="11095463" cy="3540512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7289354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</Words>
  <Application>Microsoft Macintosh PowerPoint</Application>
  <PresentationFormat>Широкоэкранный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Заголовок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Microsoft Office User</dc:creator>
  <cp:lastModifiedBy>Microsoft Office User</cp:lastModifiedBy>
  <cp:revision>1</cp:revision>
  <dcterms:created xsi:type="dcterms:W3CDTF">2026-06-09T09:39:30Z</dcterms:created>
  <dcterms:modified xsi:type="dcterms:W3CDTF">2026-06-09T09:59:49Z</dcterms:modified>
</cp:coreProperties>
</file>